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9" r:id="rId2"/>
    <p:sldId id="295" r:id="rId3"/>
    <p:sldId id="305" r:id="rId4"/>
    <p:sldId id="351" r:id="rId5"/>
    <p:sldId id="331" r:id="rId6"/>
    <p:sldId id="352" r:id="rId7"/>
    <p:sldId id="333" r:id="rId8"/>
    <p:sldId id="341" r:id="rId9"/>
    <p:sldId id="344" r:id="rId10"/>
    <p:sldId id="342" r:id="rId11"/>
    <p:sldId id="332" r:id="rId12"/>
    <p:sldId id="340" r:id="rId13"/>
    <p:sldId id="334" r:id="rId14"/>
    <p:sldId id="346" r:id="rId15"/>
    <p:sldId id="347" r:id="rId16"/>
    <p:sldId id="348" r:id="rId17"/>
    <p:sldId id="349" r:id="rId18"/>
    <p:sldId id="350" r:id="rId19"/>
    <p:sldId id="338" r:id="rId20"/>
    <p:sldId id="336" r:id="rId21"/>
    <p:sldId id="345" r:id="rId22"/>
    <p:sldId id="33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88493" autoAdjust="0"/>
  </p:normalViewPr>
  <p:slideViewPr>
    <p:cSldViewPr snapToGrid="0" snapToObjects="1">
      <p:cViewPr varScale="1">
        <p:scale>
          <a:sx n="103" d="100"/>
          <a:sy n="103" d="100"/>
        </p:scale>
        <p:origin x="219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CAEE4-7199-4639-B630-A20E95AAE1D8}" type="datetimeFigureOut">
              <a:rPr lang="de-DE" smtClean="0"/>
              <a:t>17.11.2015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3B09A-F573-415C-A98F-CC101B8F41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263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A2025-9F99-4B51-AC81-F18126C55780}" type="datetimeFigureOut">
              <a:rPr lang="de-DE" smtClean="0"/>
              <a:t>17.11.2015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81A38-D6C5-4CD6-A7BE-9149166AD3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147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921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227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6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870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46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08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290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669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5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410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3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990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582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41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04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102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36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71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88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49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8047-A5F8-4C14-A4F7-4C0FA340B4D8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0D47-C468-4A58-901E-D645510D3F55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6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A696-4761-4967-9AA6-BA6BB833ED11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2645-CEAC-406C-8B03-4A77D1A629CA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8B3C-E8ED-47C8-B8A5-1897E1C14EF0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81AE-E740-45FD-A4B9-E87451678620}" type="datetime1">
              <a:rPr lang="en-US" smtClean="0"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9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8D62-B828-49FB-97DC-880AB32EB09F}" type="datetime1">
              <a:rPr lang="en-US" smtClean="0"/>
              <a:t>11/17/2015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7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0E3-B196-441B-BC68-992E08D518AC}" type="datetime1">
              <a:rPr lang="en-US" smtClean="0"/>
              <a:t>11/17/2015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1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6F5-8532-4881-B3E8-7F99829A4024}" type="datetime1">
              <a:rPr lang="en-US" smtClean="0"/>
              <a:t>11/17/2015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3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0B7C-CA58-494E-A5FF-1A9E2472BAB0}" type="datetime1">
              <a:rPr lang="en-US" smtClean="0"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116C-31CD-4DAF-A27F-98120DC3250D}" type="datetime1">
              <a:rPr lang="en-US" smtClean="0"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8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C07CB-8675-4D3B-B187-D419911FC3C8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" y="30078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Rollige</a:t>
            </a:r>
            <a:r>
              <a:rPr lang="en-US" dirty="0" smtClean="0"/>
              <a:t> Roller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1524000" y="5876350"/>
            <a:ext cx="6054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Marlen</a:t>
            </a:r>
            <a:r>
              <a:rPr lang="en-US" dirty="0" smtClean="0"/>
              <a:t> </a:t>
            </a:r>
            <a:r>
              <a:rPr lang="en-US" dirty="0" err="1" smtClean="0"/>
              <a:t>Friess</a:t>
            </a:r>
            <a:r>
              <a:rPr lang="en-US" dirty="0" smtClean="0"/>
              <a:t>, Jonathan </a:t>
            </a:r>
            <a:r>
              <a:rPr lang="en-US" dirty="0" err="1" smtClean="0"/>
              <a:t>Böhringer</a:t>
            </a:r>
            <a:r>
              <a:rPr lang="en-US" dirty="0" smtClean="0"/>
              <a:t>, </a:t>
            </a:r>
            <a:r>
              <a:rPr lang="en-US" dirty="0" err="1" smtClean="0"/>
              <a:t>Özay</a:t>
            </a:r>
            <a:r>
              <a:rPr lang="en-US" dirty="0" smtClean="0"/>
              <a:t> </a:t>
            </a:r>
            <a:r>
              <a:rPr lang="en-US" dirty="0" err="1" smtClean="0"/>
              <a:t>Öztürk</a:t>
            </a:r>
            <a:r>
              <a:rPr lang="en-US" dirty="0" smtClean="0"/>
              <a:t>, Jennifer </a:t>
            </a:r>
            <a:r>
              <a:rPr lang="en-US" dirty="0" err="1" smtClean="0"/>
              <a:t>Beitel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745" y="2322760"/>
            <a:ext cx="2715250" cy="240028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39" y="2107729"/>
            <a:ext cx="1868369" cy="2821002"/>
          </a:xfrm>
          <a:prstGeom prst="rect">
            <a:avLst/>
          </a:prstGeom>
        </p:spPr>
      </p:pic>
      <p:sp>
        <p:nvSpPr>
          <p:cNvPr id="8" name="Herz 7"/>
          <p:cNvSpPr/>
          <p:nvPr/>
        </p:nvSpPr>
        <p:spPr>
          <a:xfrm>
            <a:off x="3657600" y="2655332"/>
            <a:ext cx="1828800" cy="1676400"/>
          </a:xfrm>
          <a:prstGeom prst="hear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0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713656"/>
              </p:ext>
            </p:extLst>
          </p:nvPr>
        </p:nvGraphicFramePr>
        <p:xfrm>
          <a:off x="598312" y="925688"/>
          <a:ext cx="8088488" cy="4952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1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221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221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221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Marlen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Jennifer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Özay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1-5 </a:t>
                      </a:r>
                    </a:p>
                    <a:p>
                      <a:r>
                        <a:rPr lang="de-DE" dirty="0" smtClean="0"/>
                        <a:t>16.11-22.11.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6-11</a:t>
                      </a:r>
                    </a:p>
                    <a:p>
                      <a:r>
                        <a:rPr lang="de-DE" dirty="0" smtClean="0"/>
                        <a:t>16.11-22.11.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12-17</a:t>
                      </a:r>
                    </a:p>
                    <a:p>
                      <a:r>
                        <a:rPr lang="de-DE" dirty="0" smtClean="0"/>
                        <a:t>16.11-22.11.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18-21</a:t>
                      </a:r>
                    </a:p>
                    <a:p>
                      <a:r>
                        <a:rPr lang="de-DE" dirty="0" smtClean="0"/>
                        <a:t>16.11-22.11.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85800" y="519289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Shots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2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Zeitplan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987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1072444" y="891822"/>
            <a:ext cx="6942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22.11.2015 Planung mit Storyboard, </a:t>
            </a:r>
            <a:r>
              <a:rPr lang="de-DE" dirty="0" smtClean="0"/>
              <a:t>Dateistruktur, </a:t>
            </a:r>
            <a:r>
              <a:rPr lang="de-DE" dirty="0"/>
              <a:t>Kamerafahrten mit abstrakter </a:t>
            </a:r>
            <a:r>
              <a:rPr lang="de-DE" dirty="0" smtClean="0"/>
              <a:t>Szene, Modellieren &amp; Texturieren</a:t>
            </a:r>
            <a:endParaRPr lang="de-DE" dirty="0"/>
          </a:p>
          <a:p>
            <a:r>
              <a:rPr lang="de-DE" dirty="0"/>
              <a:t>29.11.2015 </a:t>
            </a:r>
            <a:r>
              <a:rPr lang="de-DE" dirty="0" smtClean="0"/>
              <a:t>Anpassung der Kamerafahrten, Modellieren &amp; Texturieren, Licht &amp; Animation</a:t>
            </a:r>
            <a:endParaRPr lang="de-DE" dirty="0"/>
          </a:p>
          <a:p>
            <a:r>
              <a:rPr lang="de-DE" dirty="0"/>
              <a:t>06.12.2015 </a:t>
            </a:r>
            <a:r>
              <a:rPr lang="de-DE" dirty="0" smtClean="0"/>
              <a:t>Rendern</a:t>
            </a:r>
            <a:endParaRPr lang="de-DE" dirty="0"/>
          </a:p>
          <a:p>
            <a:r>
              <a:rPr lang="de-DE" dirty="0" smtClean="0"/>
              <a:t>13.12.2015 </a:t>
            </a:r>
            <a:r>
              <a:rPr lang="de-DE" dirty="0"/>
              <a:t>finaler Film und </a:t>
            </a:r>
            <a:r>
              <a:rPr lang="de-DE" dirty="0" smtClean="0"/>
              <a:t>Präsentation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6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Bilder</a:t>
            </a:r>
            <a:r>
              <a:rPr lang="en-US" dirty="0" smtClean="0"/>
              <a:t> der </a:t>
            </a:r>
            <a:r>
              <a:rPr lang="en-US" dirty="0" err="1" smtClean="0"/>
              <a:t>Einzeleinstellungen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Storyboard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0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3"/>
            <a:ext cx="5342467" cy="264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9"/>
            <a:ext cx="5342467" cy="264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6" y="403825"/>
            <a:ext cx="4393745" cy="28287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83" y="480377"/>
            <a:ext cx="4433033" cy="280256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" y="3410260"/>
            <a:ext cx="4485418" cy="294007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21" y="3371219"/>
            <a:ext cx="4518158" cy="28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3" y="679796"/>
            <a:ext cx="4050777" cy="286679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613" y="446668"/>
            <a:ext cx="4104867" cy="27886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0" y="3432732"/>
            <a:ext cx="4068807" cy="279467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62" y="3420767"/>
            <a:ext cx="4207038" cy="27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3609776" cy="791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3609776" cy="791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4" y="546874"/>
            <a:ext cx="3719428" cy="20674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294" y="494371"/>
            <a:ext cx="3698906" cy="24214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8" y="3624195"/>
            <a:ext cx="3657864" cy="258564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94668"/>
            <a:ext cx="4273494" cy="30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1" y="4487863"/>
            <a:ext cx="2721160" cy="69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1" y="3194669"/>
            <a:ext cx="2721160" cy="69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3" y="823549"/>
            <a:ext cx="3842829" cy="247588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80" y="825979"/>
            <a:ext cx="3802091" cy="249399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4" y="3684322"/>
            <a:ext cx="3783986" cy="248946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80" y="3639059"/>
            <a:ext cx="3879039" cy="25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3"/>
            <a:ext cx="3242342" cy="776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9"/>
            <a:ext cx="3242342" cy="776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9" y="390101"/>
            <a:ext cx="4247853" cy="321105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04" y="421154"/>
            <a:ext cx="4177391" cy="290404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61942"/>
            <a:ext cx="3809982" cy="249133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42" y="3375613"/>
            <a:ext cx="4031435" cy="26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Bilder</a:t>
            </a:r>
            <a:r>
              <a:rPr lang="en-US" dirty="0" smtClean="0"/>
              <a:t> der </a:t>
            </a:r>
            <a:r>
              <a:rPr lang="en-US" dirty="0" err="1" smtClean="0"/>
              <a:t>Einzeleinstellungen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Storyboard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67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9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Kurzbeschreibung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Bilder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Aufgaben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Zeitplan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Bilder</a:t>
            </a:r>
            <a:r>
              <a:rPr lang="en-US" dirty="0" smtClean="0"/>
              <a:t> der </a:t>
            </a:r>
            <a:r>
              <a:rPr lang="en-US" dirty="0" err="1" smtClean="0"/>
              <a:t>Einzelszenen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Storyboard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Zeitplanung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Risiko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11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en-US" dirty="0" err="1" smtClean="0"/>
              <a:t>Risiko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72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1072444" y="891822"/>
            <a:ext cx="69426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Fehlende Objekte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Falsch modellierte/texturierte/animierte Objekte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Falsches Zeitmanagement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Falsche/unterschiedliche </a:t>
            </a:r>
            <a:r>
              <a:rPr lang="de-DE" dirty="0" err="1" smtClean="0"/>
              <a:t>Rendereinstellungen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Renderprobleme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Fehlende </a:t>
            </a:r>
            <a:r>
              <a:rPr lang="de-DE" dirty="0" err="1" smtClean="0"/>
              <a:t>Shots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Unterschiedliche Stile/Größen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Unterschiedliche Lichteinstellungen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Kommunikationsprobleme innerhalb der Gruppe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Zuständigkeitsprobleme innerhalb der </a:t>
            </a:r>
            <a:r>
              <a:rPr lang="de-DE" dirty="0" smtClean="0"/>
              <a:t>Gruppe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 smtClean="0"/>
              <a:t>	Lösung: eine abgespeckte Version des 3D-Films erstellen</a:t>
            </a: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sp>
        <p:nvSpPr>
          <p:cNvPr id="2" name="Pfeil nach rechts 1"/>
          <p:cNvSpPr/>
          <p:nvPr/>
        </p:nvSpPr>
        <p:spPr>
          <a:xfrm>
            <a:off x="771532" y="3889406"/>
            <a:ext cx="601824" cy="3825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4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20" y="2865437"/>
            <a:ext cx="8290560" cy="1470025"/>
          </a:xfrm>
        </p:spPr>
        <p:txBody>
          <a:bodyPr/>
          <a:lstStyle/>
          <a:p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4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Kurzbeschreibung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897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790222" y="2664178"/>
            <a:ext cx="7667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Rudi Roller, der rasende Wirbelwind, </a:t>
            </a:r>
            <a:r>
              <a:rPr lang="de-DE" dirty="0" err="1"/>
              <a:t>cruised</a:t>
            </a:r>
            <a:r>
              <a:rPr lang="de-DE" dirty="0"/>
              <a:t> nichts ahnend die Straße entlang und erblickt ein anderes Gefährt atemberaubender Schönheit: die sich am Straßenrand rekelnde, </a:t>
            </a:r>
            <a:r>
              <a:rPr lang="de-DE" dirty="0" err="1"/>
              <a:t>rollige</a:t>
            </a:r>
            <a:r>
              <a:rPr lang="de-DE" dirty="0"/>
              <a:t> Rosie. Um ihr zu imponieren zeigt er seine halsbrecherischsten Tricks. Ob er es schafft ihren Turbolader zum glühen zu bringen steht in den Sternen geschrieben. </a:t>
            </a:r>
          </a:p>
        </p:txBody>
      </p:sp>
    </p:spTree>
    <p:extLst>
      <p:ext uri="{BB962C8B-B14F-4D97-AF65-F5344CB8AC3E}">
        <p14:creationId xmlns:p14="http://schemas.microsoft.com/office/powerpoint/2010/main" val="21046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Bilder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42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" y="551743"/>
            <a:ext cx="8186738" cy="28270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2" y="3478816"/>
            <a:ext cx="5589042" cy="269497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025" y="3483310"/>
            <a:ext cx="4190342" cy="26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Aufgaben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593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73400"/>
              </p:ext>
            </p:extLst>
          </p:nvPr>
        </p:nvGraphicFramePr>
        <p:xfrm>
          <a:off x="598312" y="925688"/>
          <a:ext cx="8088488" cy="502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1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221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221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221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Marlen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Jennifer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Özay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Roller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weibl</a:t>
                      </a:r>
                      <a:r>
                        <a:rPr lang="de-DE" baseline="0" dirty="0" smtClean="0"/>
                        <a:t>.</a:t>
                      </a:r>
                    </a:p>
                    <a:p>
                      <a:r>
                        <a:rPr lang="de-DE" dirty="0" smtClean="0"/>
                        <a:t>22.11.-29.11.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Pinsel</a:t>
                      </a:r>
                    </a:p>
                    <a:p>
                      <a:r>
                        <a:rPr lang="de-DE" dirty="0" smtClean="0"/>
                        <a:t>22.11.-29.11.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Katze</a:t>
                      </a:r>
                    </a:p>
                    <a:p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Roller </a:t>
                      </a:r>
                      <a:r>
                        <a:rPr lang="de-DE" dirty="0" err="1" smtClean="0"/>
                        <a:t>männl</a:t>
                      </a:r>
                      <a:r>
                        <a:rPr lang="de-DE" dirty="0" smtClean="0"/>
                        <a:t>.</a:t>
                      </a:r>
                    </a:p>
                    <a:p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Straße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Bank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Briefkasten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Vorgärten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Himmel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Baum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Laterne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Häuser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Rasenfläche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Vogel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Schilder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85800" y="519289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Modellierung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15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39249"/>
              </p:ext>
            </p:extLst>
          </p:nvPr>
        </p:nvGraphicFramePr>
        <p:xfrm>
          <a:off x="598312" y="925688"/>
          <a:ext cx="8088488" cy="374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1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221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221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221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Marlen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Jennifer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Özay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Roller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weibl</a:t>
                      </a:r>
                      <a:r>
                        <a:rPr lang="de-DE" baseline="0" dirty="0" smtClean="0"/>
                        <a:t>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Pinsel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Katze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Roller </a:t>
                      </a:r>
                      <a:r>
                        <a:rPr lang="de-DE" dirty="0" err="1" smtClean="0"/>
                        <a:t>männl</a:t>
                      </a:r>
                      <a:r>
                        <a:rPr lang="de-DE" dirty="0" smtClean="0"/>
                        <a:t>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Vögel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85800" y="519289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59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304</Words>
  <Application>Microsoft Office PowerPoint</Application>
  <PresentationFormat>Bildschirmpräsentation (4:3)</PresentationFormat>
  <Paragraphs>98</Paragraphs>
  <Slides>22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Rollige Roller</vt:lpstr>
      <vt:lpstr>Inhaltsverzeichnis</vt:lpstr>
      <vt:lpstr>1. Kurzbeschreibung</vt:lpstr>
      <vt:lpstr>PowerPoint-Präsentation</vt:lpstr>
      <vt:lpstr>2. Bilder</vt:lpstr>
      <vt:lpstr>PowerPoint-Präsentation</vt:lpstr>
      <vt:lpstr>3. Aufgaben</vt:lpstr>
      <vt:lpstr>PowerPoint-Präsentation</vt:lpstr>
      <vt:lpstr>PowerPoint-Präsentation</vt:lpstr>
      <vt:lpstr>PowerPoint-Präsentation</vt:lpstr>
      <vt:lpstr>4. Zeitplan</vt:lpstr>
      <vt:lpstr>PowerPoint-Präsentation</vt:lpstr>
      <vt:lpstr>5. Bilder der Einzeleinstellungen aus Storyboard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5. Bilder der Einzeleinstellungen aus Storyboard</vt:lpstr>
      <vt:lpstr>7. Risiko</vt:lpstr>
      <vt:lpstr>PowerPoint-Präsentation</vt:lpstr>
      <vt:lpstr>Vielen Dank für die Aufmerksamkeit!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h</dc:creator>
  <cp:lastModifiedBy>Gretchen</cp:lastModifiedBy>
  <cp:revision>142</cp:revision>
  <dcterms:created xsi:type="dcterms:W3CDTF">2015-09-28T09:36:36Z</dcterms:created>
  <dcterms:modified xsi:type="dcterms:W3CDTF">2015-11-17T12:16:35Z</dcterms:modified>
</cp:coreProperties>
</file>